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462E8-3A72-439D-BE68-8AA08480D771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B4DE771-5512-4BDC-90D4-11C9F1576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8062912" cy="147002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This is my Life…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8062912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Jailene Hernandez</a:t>
            </a:r>
          </a:p>
          <a:p>
            <a:pPr algn="l"/>
            <a:r>
              <a:rPr lang="en-US" dirty="0" smtClean="0"/>
              <a:t>June 11, 2011</a:t>
            </a:r>
          </a:p>
          <a:p>
            <a:pPr algn="l"/>
            <a:r>
              <a:rPr lang="en-US" dirty="0" smtClean="0"/>
              <a:t>CMP 230</a:t>
            </a:r>
            <a:br>
              <a:rPr lang="en-US" dirty="0" smtClean="0"/>
            </a:br>
            <a:r>
              <a:rPr lang="en-US" dirty="0" smtClean="0"/>
              <a:t>Veronica Harris</a:t>
            </a:r>
            <a:endParaRPr lang="en-US" dirty="0"/>
          </a:p>
        </p:txBody>
      </p:sp>
    </p:spTree>
  </p:cSld>
  <p:clrMapOvr>
    <a:masterClrMapping/>
  </p:clrMapOvr>
  <p:transition spd="med" advTm="8000">
    <p:wipe dir="d"/>
    <p:sndAc>
      <p:stSnd loop="1"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666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My name is Jailene Hernandez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5181600" cy="4572000"/>
          </a:xfrm>
        </p:spPr>
        <p:txBody>
          <a:bodyPr/>
          <a:lstStyle/>
          <a:p>
            <a:r>
              <a:rPr lang="en-US" dirty="0" smtClean="0"/>
              <a:t>Born in Puerto Rico</a:t>
            </a:r>
          </a:p>
          <a:p>
            <a:r>
              <a:rPr lang="en-US" dirty="0" smtClean="0"/>
              <a:t>May 31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r>
              <a:rPr lang="en-US" dirty="0" smtClean="0"/>
              <a:t>21 years old</a:t>
            </a:r>
          </a:p>
          <a:p>
            <a:r>
              <a:rPr lang="en-US" dirty="0" smtClean="0"/>
              <a:t>Brown eyes</a:t>
            </a:r>
          </a:p>
          <a:p>
            <a:r>
              <a:rPr lang="en-US" dirty="0" smtClean="0"/>
              <a:t>Brown hair red highlights</a:t>
            </a:r>
          </a:p>
          <a:p>
            <a:r>
              <a:rPr lang="en-US" dirty="0" smtClean="0"/>
              <a:t>Curly hair</a:t>
            </a:r>
          </a:p>
          <a:p>
            <a:r>
              <a:rPr lang="en-US" dirty="0" smtClean="0"/>
              <a:t>Short (5 ft.)</a:t>
            </a:r>
          </a:p>
          <a:p>
            <a:endParaRPr lang="en-US" dirty="0"/>
          </a:p>
        </p:txBody>
      </p:sp>
      <p:pic>
        <p:nvPicPr>
          <p:cNvPr id="4" name="Picture 3" descr="100_12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676400"/>
            <a:ext cx="3014838" cy="4062412"/>
          </a:xfrm>
          <a:prstGeom prst="rect">
            <a:avLst/>
          </a:prstGeom>
        </p:spPr>
      </p:pic>
    </p:spTree>
  </p:cSld>
  <p:clrMapOvr>
    <a:masterClrMapping/>
  </p:clrMapOvr>
  <p:transition advClick="0" advTm="2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25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		   My Daughter </a:t>
            </a:r>
            <a:br>
              <a:rPr lang="en-US" dirty="0" smtClean="0"/>
            </a:br>
            <a:r>
              <a:rPr lang="en-US" dirty="0" smtClean="0"/>
              <a:t>  	Ariellise Jaida Martinez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905000"/>
            <a:ext cx="5181600" cy="4572000"/>
          </a:xfrm>
        </p:spPr>
        <p:txBody>
          <a:bodyPr/>
          <a:lstStyle/>
          <a:p>
            <a:r>
              <a:rPr lang="en-US" dirty="0" smtClean="0"/>
              <a:t>Born on June 30</a:t>
            </a:r>
            <a:r>
              <a:rPr lang="en-US" baseline="30000" dirty="0" smtClean="0"/>
              <a:t>th</a:t>
            </a:r>
            <a:r>
              <a:rPr lang="en-US" dirty="0" smtClean="0"/>
              <a:t> 2010</a:t>
            </a:r>
          </a:p>
          <a:p>
            <a:r>
              <a:rPr lang="en-US" dirty="0" smtClean="0"/>
              <a:t>8:16 pm</a:t>
            </a:r>
          </a:p>
          <a:p>
            <a:r>
              <a:rPr lang="en-US" dirty="0" smtClean="0"/>
              <a:t>Weighing 6 lbs 12.3 oz </a:t>
            </a:r>
          </a:p>
          <a:p>
            <a:r>
              <a:rPr lang="en-US" dirty="0" smtClean="0"/>
              <a:t>19 ½ in long</a:t>
            </a:r>
          </a:p>
          <a:p>
            <a:r>
              <a:rPr lang="en-US" dirty="0" smtClean="0"/>
              <a:t>Induced, normal birth</a:t>
            </a:r>
          </a:p>
          <a:p>
            <a:r>
              <a:rPr lang="en-US" dirty="0" smtClean="0"/>
              <a:t>Happy baby, full of life</a:t>
            </a:r>
          </a:p>
          <a:p>
            <a:r>
              <a:rPr lang="en-US" dirty="0" smtClean="0"/>
              <a:t>Slept through night since 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month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100_13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905000"/>
            <a:ext cx="3151786" cy="4572000"/>
          </a:xfrm>
          <a:prstGeom prst="rect">
            <a:avLst/>
          </a:prstGeom>
        </p:spPr>
      </p:pic>
    </p:spTree>
  </p:cSld>
  <p:clrMapOvr>
    <a:masterClrMapping/>
  </p:clrMapOvr>
  <p:transition advClick="0" advTm="28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2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70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1981200" cy="6153912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b="0" dirty="0" smtClean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Most Important person in my life is</a:t>
            </a:r>
            <a:br>
              <a:rPr lang="en-US" b="0" dirty="0" smtClean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</a:br>
            <a:r>
              <a:rPr lang="en-US" b="0" dirty="0" smtClean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rPr>
              <a:t>Lillian Quinonez</a:t>
            </a:r>
            <a:endParaRPr lang="en-US" b="0" dirty="0">
              <a:ln w="6350">
                <a:solidFill>
                  <a:schemeClr val="accent1"/>
                </a:solidFill>
              </a:ln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My mother, sister, best friend, my everything !</a:t>
            </a:r>
          </a:p>
          <a:p>
            <a:r>
              <a:rPr lang="en-US" dirty="0" smtClean="0"/>
              <a:t>Is there for me always</a:t>
            </a:r>
          </a:p>
          <a:p>
            <a:r>
              <a:rPr lang="en-US" dirty="0" smtClean="0"/>
              <a:t>Taught me from right to wrong</a:t>
            </a:r>
          </a:p>
          <a:p>
            <a:r>
              <a:rPr lang="en-US" dirty="0" smtClean="0"/>
              <a:t>Do anything to make her proud of me</a:t>
            </a:r>
          </a:p>
          <a:p>
            <a:r>
              <a:rPr lang="en-US" dirty="0" smtClean="0"/>
              <a:t>Love her to death !</a:t>
            </a:r>
            <a:endParaRPr lang="en-US" dirty="0"/>
          </a:p>
        </p:txBody>
      </p:sp>
      <p:pic>
        <p:nvPicPr>
          <p:cNvPr id="9" name="Content Placeholder 8" descr="DSC0093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362200" y="2895600"/>
            <a:ext cx="2488671" cy="3733007"/>
          </a:xfrm>
        </p:spPr>
      </p:pic>
      <p:pic>
        <p:nvPicPr>
          <p:cNvPr id="10" name="Picture 9" descr="DSC009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2895600"/>
            <a:ext cx="2489200" cy="3733800"/>
          </a:xfrm>
          <a:prstGeom prst="rect">
            <a:avLst/>
          </a:prstGeom>
        </p:spPr>
      </p:pic>
    </p:spTree>
  </p:cSld>
  <p:clrMapOvr>
    <a:masterClrMapping/>
  </p:clrMapOvr>
  <p:transition advClick="0" advTm="2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50"/>
                            </p:stCondLst>
                            <p:childTnLst>
                              <p:par>
                                <p:cTn id="4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622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My Fam(ILY)</a:t>
            </a:r>
            <a:endParaRPr lang="en-US" dirty="0"/>
          </a:p>
        </p:txBody>
      </p:sp>
      <p:pic>
        <p:nvPicPr>
          <p:cNvPr id="4" name="Picture 3" descr="DSC01042.JPG"/>
          <p:cNvPicPr>
            <a:picLocks noChangeAspect="1"/>
          </p:cNvPicPr>
          <p:nvPr/>
        </p:nvPicPr>
        <p:blipFill>
          <a:blip r:embed="rId3" cstate="print"/>
          <a:srcRect r="15152"/>
          <a:stretch>
            <a:fillRect/>
          </a:stretch>
        </p:blipFill>
        <p:spPr>
          <a:xfrm>
            <a:off x="4876800" y="3505200"/>
            <a:ext cx="4267200" cy="3352800"/>
          </a:xfrm>
          <a:prstGeom prst="rect">
            <a:avLst/>
          </a:prstGeom>
        </p:spPr>
      </p:pic>
      <p:pic>
        <p:nvPicPr>
          <p:cNvPr id="5" name="Picture 4" descr="DSC09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0"/>
            <a:ext cx="2667000" cy="3505200"/>
          </a:xfrm>
          <a:prstGeom prst="rect">
            <a:avLst/>
          </a:prstGeom>
        </p:spPr>
      </p:pic>
      <p:pic>
        <p:nvPicPr>
          <p:cNvPr id="6" name="Picture 5" descr="DSC00941.JPG"/>
          <p:cNvPicPr>
            <a:picLocks noChangeAspect="1"/>
          </p:cNvPicPr>
          <p:nvPr/>
        </p:nvPicPr>
        <p:blipFill>
          <a:blip r:embed="rId5" cstate="print"/>
          <a:srcRect l="8889" r="20000"/>
          <a:stretch>
            <a:fillRect/>
          </a:stretch>
        </p:blipFill>
        <p:spPr>
          <a:xfrm>
            <a:off x="3581400" y="0"/>
            <a:ext cx="2895600" cy="2714625"/>
          </a:xfrm>
          <a:prstGeom prst="rect">
            <a:avLst/>
          </a:prstGeom>
        </p:spPr>
      </p:pic>
      <p:pic>
        <p:nvPicPr>
          <p:cNvPr id="7" name="Picture 6" descr="DSC00972.JPG"/>
          <p:cNvPicPr>
            <a:picLocks noChangeAspect="1"/>
          </p:cNvPicPr>
          <p:nvPr/>
        </p:nvPicPr>
        <p:blipFill>
          <a:blip r:embed="rId6" cstate="print"/>
          <a:srcRect t="5660" r="15094"/>
          <a:stretch>
            <a:fillRect/>
          </a:stretch>
        </p:blipFill>
        <p:spPr>
          <a:xfrm>
            <a:off x="0" y="2667000"/>
            <a:ext cx="2286000" cy="4191000"/>
          </a:xfrm>
          <a:prstGeom prst="rect">
            <a:avLst/>
          </a:prstGeom>
        </p:spPr>
      </p:pic>
      <p:pic>
        <p:nvPicPr>
          <p:cNvPr id="8" name="Picture 7" descr="100_13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0" y="3505200"/>
            <a:ext cx="2590800" cy="3352800"/>
          </a:xfrm>
          <a:prstGeom prst="rect">
            <a:avLst/>
          </a:prstGeom>
        </p:spPr>
      </p:pic>
      <p:pic>
        <p:nvPicPr>
          <p:cNvPr id="10" name="Picture 9" descr="100_127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3581400" cy="2667000"/>
          </a:xfrm>
          <a:prstGeom prst="rect">
            <a:avLst/>
          </a:prstGeom>
        </p:spPr>
      </p:pic>
    </p:spTree>
  </p:cSld>
  <p:clrMapOvr>
    <a:masterClrMapping/>
  </p:clrMapOvr>
  <p:transition spd="slow" advClick="0" advTm="12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 smtClean="0"/>
              <a:t>The End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Click="0" advTm="5000">
    <p:wheel/>
    <p:sndAc>
      <p:stSnd loop="1"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</TotalTime>
  <Words>118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This is my Life…</vt:lpstr>
      <vt:lpstr>My name is Jailene Hernandez</vt:lpstr>
      <vt:lpstr>       My Daughter     Ariellise Jaida Martinez</vt:lpstr>
      <vt:lpstr>Most Important person in my life is Lillian Quinonez</vt:lpstr>
      <vt:lpstr>My Fam(ILY)</vt:lpstr>
      <vt:lpstr>The End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my Life…</dc:title>
  <dc:creator>Ace</dc:creator>
  <cp:lastModifiedBy>ccstudent</cp:lastModifiedBy>
  <cp:revision>22</cp:revision>
  <dcterms:created xsi:type="dcterms:W3CDTF">2011-06-11T23:26:02Z</dcterms:created>
  <dcterms:modified xsi:type="dcterms:W3CDTF">2011-06-12T11:26:57Z</dcterms:modified>
</cp:coreProperties>
</file>